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DF71-5BF9-4D71-840F-A01F5B5BF2D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AA-EC7C-4DB5-96C6-90E8FED1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1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DF71-5BF9-4D71-840F-A01F5B5BF2D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AA-EC7C-4DB5-96C6-90E8FED1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7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DF71-5BF9-4D71-840F-A01F5B5BF2D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AA-EC7C-4DB5-96C6-90E8FED1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8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DF71-5BF9-4D71-840F-A01F5B5BF2D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AA-EC7C-4DB5-96C6-90E8FED1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9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DF71-5BF9-4D71-840F-A01F5B5BF2D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AA-EC7C-4DB5-96C6-90E8FED1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5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DF71-5BF9-4D71-840F-A01F5B5BF2D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AA-EC7C-4DB5-96C6-90E8FED1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7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DF71-5BF9-4D71-840F-A01F5B5BF2D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AA-EC7C-4DB5-96C6-90E8FED1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1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DF71-5BF9-4D71-840F-A01F5B5BF2D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AA-EC7C-4DB5-96C6-90E8FED1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5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DF71-5BF9-4D71-840F-A01F5B5BF2D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AA-EC7C-4DB5-96C6-90E8FED1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68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DF71-5BF9-4D71-840F-A01F5B5BF2D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AA-EC7C-4DB5-96C6-90E8FED1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2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DF71-5BF9-4D71-840F-A01F5B5BF2D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01AA-EC7C-4DB5-96C6-90E8FED1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4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DF71-5BF9-4D71-840F-A01F5B5BF2D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601AA-EC7C-4DB5-96C6-90E8FED14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4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Организационно-методическое мероприятие (обсуждение программы кафедры)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912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3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Создание творческих групп Преподаватель-Студент-Мастер с целью </a:t>
            </a:r>
            <a:br>
              <a:rPr lang="ru-RU" sz="2400" b="1" dirty="0" smtClean="0"/>
            </a:br>
            <a:r>
              <a:rPr lang="ru-RU" sz="2400" b="1" dirty="0" smtClean="0"/>
              <a:t>активизации деятельности по написанию исследовательских работ студентов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21" y="169803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17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186" y="365125"/>
            <a:ext cx="4761614" cy="546151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Заседание кафедры по вопросам организации учебно-производственной практики студентов: выступления преподавателей по вопросам </a:t>
            </a:r>
            <a:r>
              <a:rPr lang="ru-RU" sz="2000" b="1" dirty="0" err="1" smtClean="0"/>
              <a:t>подг</a:t>
            </a:r>
            <a:r>
              <a:rPr lang="en-US" sz="2000" b="1" dirty="0" smtClean="0"/>
              <a:t>o</a:t>
            </a:r>
            <a:r>
              <a:rPr lang="ru-RU" sz="2000" b="1" dirty="0" err="1" smtClean="0"/>
              <a:t>товки</a:t>
            </a:r>
            <a:r>
              <a:rPr lang="ru-RU" sz="2000" b="1" dirty="0" smtClean="0"/>
              <a:t> студентов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специальности 44.02.06 Профессиональное обучение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к участию в олимпиадах профессионального мастерства в формате </a:t>
            </a:r>
            <a:r>
              <a:rPr lang="en-US" sz="2000" b="1" dirty="0" err="1" smtClean="0"/>
              <a:t>WorldSkills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990" y="1709651"/>
            <a:ext cx="6146405" cy="3457353"/>
          </a:xfrm>
        </p:spPr>
      </p:pic>
    </p:spTree>
    <p:extLst>
      <p:ext uri="{BB962C8B-B14F-4D97-AF65-F5344CB8AC3E}">
        <p14:creationId xmlns:p14="http://schemas.microsoft.com/office/powerpoint/2010/main" val="8642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325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Разработка стратегии по совершенствованию методов подготовки студентов колледжа к участию </a:t>
            </a:r>
            <a:br>
              <a:rPr lang="ru-RU" sz="2400" b="1" dirty="0" smtClean="0"/>
            </a:br>
            <a:r>
              <a:rPr lang="ru-RU" sz="2400" b="1" dirty="0" smtClean="0"/>
              <a:t>в олимпиадах профессионального мастерства различного уровня.</a:t>
            </a:r>
            <a:endParaRPr lang="ru-RU" sz="24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582" y="2743524"/>
            <a:ext cx="5097781" cy="286750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0798" y="2737804"/>
            <a:ext cx="5071633" cy="28527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1584" y="2737803"/>
            <a:ext cx="5071635" cy="28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578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Согласование графика прохождения учебной и производственной практики студентов. Подготовка и проведение установочной конференции </a:t>
            </a:r>
            <a:br>
              <a:rPr lang="ru-RU" sz="2400" b="1" dirty="0" smtClean="0"/>
            </a:br>
            <a:r>
              <a:rPr lang="ru-RU" sz="2400" b="1" dirty="0" smtClean="0"/>
              <a:t>по каждому виду практики на базе колледжа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8" y="1584032"/>
            <a:ext cx="8770089" cy="4933174"/>
          </a:xfrm>
        </p:spPr>
      </p:pic>
    </p:spTree>
    <p:extLst>
      <p:ext uri="{BB962C8B-B14F-4D97-AF65-F5344CB8AC3E}">
        <p14:creationId xmlns:p14="http://schemas.microsoft.com/office/powerpoint/2010/main" val="39563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2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Мастер-классы работников предприятий для студентов колледжа </a:t>
            </a:r>
            <a:br>
              <a:rPr lang="ru-RU" sz="2400" b="1" dirty="0" smtClean="0"/>
            </a:br>
            <a:r>
              <a:rPr lang="ru-RU" sz="2400" b="1" dirty="0" smtClean="0"/>
              <a:t>во время прохождения производственной практики на базе кафедры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99" y="2528444"/>
            <a:ext cx="5379474" cy="302175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9" y="1365337"/>
            <a:ext cx="5511710" cy="3100337"/>
          </a:xfrm>
        </p:spPr>
      </p:pic>
    </p:spTree>
    <p:extLst>
      <p:ext uri="{BB962C8B-B14F-4D97-AF65-F5344CB8AC3E}">
        <p14:creationId xmlns:p14="http://schemas.microsoft.com/office/powerpoint/2010/main" val="9494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54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Участие членов кафедры в оценке результатов учебно-производственной практики студентов, заполнение аттестационных листов; анализ уровня </a:t>
            </a:r>
            <a:r>
              <a:rPr lang="ru-RU" sz="2400" b="1" dirty="0" err="1" smtClean="0"/>
              <a:t>сформированности</a:t>
            </a:r>
            <a:r>
              <a:rPr lang="ru-RU" sz="2400" b="1" dirty="0" smtClean="0"/>
              <a:t> общих и профессиональных компетенций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30778" y="1716088"/>
            <a:ext cx="7930444" cy="4460875"/>
          </a:xfrm>
        </p:spPr>
      </p:pic>
    </p:spTree>
    <p:extLst>
      <p:ext uri="{BB962C8B-B14F-4D97-AF65-F5344CB8AC3E}">
        <p14:creationId xmlns:p14="http://schemas.microsoft.com/office/powerpoint/2010/main" val="6614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6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Методическая неделя для студентов 4-5 курсов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9146"/>
            <a:ext cx="3815953" cy="50879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43" y="1089764"/>
            <a:ext cx="5245525" cy="2950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43" y="3891517"/>
            <a:ext cx="5273748" cy="29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Участие кафедры в формировании тем курсовых </a:t>
            </a:r>
            <a:br>
              <a:rPr lang="ru-RU" sz="3600" b="1" dirty="0" smtClean="0"/>
            </a:br>
            <a:r>
              <a:rPr lang="ru-RU" sz="3600" b="1" dirty="0" smtClean="0"/>
              <a:t>и выпускных квалификационных работ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0300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31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Проведение практических занятий по учебным дисциплинам и профессиональным модулям, в соответствии с учебными планами </a:t>
            </a:r>
            <a:br>
              <a:rPr lang="ru-RU" sz="2400" b="1" dirty="0" smtClean="0"/>
            </a:br>
            <a:r>
              <a:rPr lang="ru-RU" sz="2400" b="1" dirty="0" smtClean="0"/>
              <a:t>на базе практик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58" y="1703388"/>
            <a:ext cx="7964083" cy="4473575"/>
          </a:xfrm>
        </p:spPr>
      </p:pic>
    </p:spTree>
    <p:extLst>
      <p:ext uri="{BB962C8B-B14F-4D97-AF65-F5344CB8AC3E}">
        <p14:creationId xmlns:p14="http://schemas.microsoft.com/office/powerpoint/2010/main" val="30964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108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Организационно-методическое мероприятие (обсуждение программы кафедры)</vt:lpstr>
      <vt:lpstr>Заседание кафедры по вопросам организации учебно-производственной практики студентов: выступления преподавателей по вопросам подгoтовки студентов  специальности 44.02.06 Профессиональное обучение  к участию в олимпиадах профессионального мастерства в формате WorldSkills</vt:lpstr>
      <vt:lpstr>Разработка стратегии по совершенствованию методов подготовки студентов колледжа к участию  в олимпиадах профессионального мастерства различного уровня.</vt:lpstr>
      <vt:lpstr>Согласование графика прохождения учебной и производственной практики студентов. Подготовка и проведение установочной конференции  по каждому виду практики на базе колледжа</vt:lpstr>
      <vt:lpstr>Мастер-классы работников предприятий для студентов колледжа  во время прохождения производственной практики на базе кафедры </vt:lpstr>
      <vt:lpstr>Участие членов кафедры в оценке результатов учебно-производственной практики студентов, заполнение аттестационных листов; анализ уровня сформированности общих и профессиональных компетенций</vt:lpstr>
      <vt:lpstr>Методическая неделя для студентов 4-5 курсов</vt:lpstr>
      <vt:lpstr>Участие кафедры в формировании тем курсовых  и выпускных квалификационных работ</vt:lpstr>
      <vt:lpstr>Проведение практических занятий по учебным дисциплинам и профессиональным модулям, в соответствии с учебными планами  на базе практик</vt:lpstr>
      <vt:lpstr>Создание творческих групп Преподаватель-Студент-Мастер с целью  активизации деятельности по написанию исследовательских работ студентов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Организационно-методическое мероприятие (обсуждение программы кафедры)</dc:title>
  <dc:creator>m-kate-g@yandex.ru</dc:creator>
  <cp:lastModifiedBy>m-kate-g@yandex.ru</cp:lastModifiedBy>
  <cp:revision>16</cp:revision>
  <dcterms:created xsi:type="dcterms:W3CDTF">2018-03-06T09:47:27Z</dcterms:created>
  <dcterms:modified xsi:type="dcterms:W3CDTF">2018-03-13T06:18:27Z</dcterms:modified>
</cp:coreProperties>
</file>